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ela Gothic One" panose="020B0604020202020204" charset="-128"/>
      <p:regular r:id="rId11"/>
    </p:embeddedFont>
    <p:embeddedFont>
      <p:font typeface="DM Sans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3923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9131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3866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2892862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Trash The Tech Right: Tackling Electronic Waste Responsibly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309" y="464319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Welcome to Trash The Tech Right, your guide to responsibly managing electronic waste. Learn why proper disposal matters, the impact of e-waste, and how you can make a difference for our planet and health. Together, we can curb the electronic waste crisis!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90951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Growing E-Waste Crisis: Understanding the Scale and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6194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Each year, over 50 million tons of e-waste are generated worldwide, making it the fastest-growing waste stream. Improper disposal leads to landfills full of toxic elements.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507122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Growing consumer electronics demand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49366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Short device lifespans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9160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Limited recycling infrastructure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3836194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massive scale worsens pollution, wastes resources, and burdens communities, especially in developing countries where hazardous e-waste is often dumped.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507122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Addressing this crisis requires global awareness and responsible actions from consumers, manufacturers, and governments.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6" y="3429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273" y="551498"/>
            <a:ext cx="7740253" cy="2638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Health and Environmental Dangers of Improper E-Waste Disposal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88273" y="3491151"/>
            <a:ext cx="3769876" cy="2479119"/>
          </a:xfrm>
          <a:prstGeom prst="roundRect">
            <a:avLst>
              <a:gd name="adj" fmla="val 339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96395" y="3699272"/>
            <a:ext cx="3353633" cy="659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Environmental Pollution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396395" y="4479131"/>
            <a:ext cx="3353633" cy="1283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Heavy metals like lead, mercury, and cadmium leach into water and soil, harming ecosystems and drinking water.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8651" y="3491151"/>
            <a:ext cx="3769876" cy="2479119"/>
          </a:xfrm>
          <a:prstGeom prst="roundRect">
            <a:avLst>
              <a:gd name="adj" fmla="val 339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66772" y="3699272"/>
            <a:ext cx="3126581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Human Health Risks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66772" y="4149328"/>
            <a:ext cx="3353633" cy="1603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Exposure to e-waste toxins can cause respiratory issues, neurological damage, and developmental problems, especially in children.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88273" y="6170771"/>
            <a:ext cx="7740253" cy="1507808"/>
          </a:xfrm>
          <a:prstGeom prst="roundRect">
            <a:avLst>
              <a:gd name="adj" fmla="val 558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96395" y="6378893"/>
            <a:ext cx="2638901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Wildlife Impact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396395" y="6828949"/>
            <a:ext cx="7324011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Contaminants affect flora and fauna, leading to biodiversity loss and ecosystem imbalances.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941" y="847606"/>
            <a:ext cx="7808119" cy="1883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How to Identify Different Types of Electronic Waste in Your Home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67941" y="3231594"/>
            <a:ext cx="429339" cy="429339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88018" y="3231594"/>
            <a:ext cx="2601039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Large Appliances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288018" y="3659862"/>
            <a:ext cx="7188041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Refrigerators, washing machines, microwaves that require special handling.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67941" y="4370546"/>
            <a:ext cx="429339" cy="429339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288018" y="4370546"/>
            <a:ext cx="424898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Small Household Electronics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288018" y="4798814"/>
            <a:ext cx="7188041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Phones, tablets, laptops, and chargers commonly replaced often.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7941" y="5509498"/>
            <a:ext cx="429339" cy="429339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288018" y="5509498"/>
            <a:ext cx="489025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Entertainment and IT Equipment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288018" y="5937766"/>
            <a:ext cx="7188041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TVs, printers, gaming consoles, and networking devices.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67941" y="6648450"/>
            <a:ext cx="429339" cy="429339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288018" y="6648450"/>
            <a:ext cx="330958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Lighting and Batteries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288018" y="7076718"/>
            <a:ext cx="7188041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Fluorescent lamps and various types of batteries needing careful disposal.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7198" y="708660"/>
            <a:ext cx="7802404" cy="1891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Step-by-Step Guide to Properly Disposing Your Electronic Devices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57198" y="2887385"/>
            <a:ext cx="143708" cy="1043464"/>
          </a:xfrm>
          <a:prstGeom prst="roundRect">
            <a:avLst>
              <a:gd name="adj" fmla="val 5601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88323" y="2887385"/>
            <a:ext cx="2943820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Backup &amp; Wipe Data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588323" y="3317438"/>
            <a:ext cx="7371278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your personal data before disposal by backing up and factory resetting devices.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444615" y="4122420"/>
            <a:ext cx="143708" cy="1043464"/>
          </a:xfrm>
          <a:prstGeom prst="roundRect">
            <a:avLst>
              <a:gd name="adj" fmla="val 5601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75740" y="4122420"/>
            <a:ext cx="5020747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Find Certified E-Waste Collectors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875740" y="4552474"/>
            <a:ext cx="7083862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Locate authorized drop-off points or collection events to safely recycle e-waste.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32151" y="5357455"/>
            <a:ext cx="143708" cy="736759"/>
          </a:xfrm>
          <a:prstGeom prst="roundRect">
            <a:avLst>
              <a:gd name="adj" fmla="val 5601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63276" y="5357455"/>
            <a:ext cx="3622119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Donate Working Devices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163276" y="5787509"/>
            <a:ext cx="679632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Consider giving gadgets in good condition to schools or charities.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019687" y="6285786"/>
            <a:ext cx="143708" cy="1043464"/>
          </a:xfrm>
          <a:prstGeom prst="roundRect">
            <a:avLst>
              <a:gd name="adj" fmla="val 5601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450812" y="6285786"/>
            <a:ext cx="4024908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Recycle Batteries Properly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450812" y="6715839"/>
            <a:ext cx="6508790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Separate batteries for special recycling to prevent fire risks and environmental harm.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49304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Local Resources: Finding E-Waste Collection Centers Near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6216"/>
            <a:ext cx="337994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Municipal Programs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9026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Many cities offer regular collection days or permanent facilities for electronic waste drop-off.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16216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Retailer Take-Back Options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945261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Major electronics retailers often provide recycling services for certain products when purchasing new ones.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16216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Specialized E-Waste Recyclers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945261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Certified companies handle complex e-waste components, ensuring safe material recovery.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134040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Extending Device Lifespan: Repair, Reuse, and Refurbishment Tips</a:t>
            </a:r>
            <a:endParaRPr lang="en-US" sz="4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3128605"/>
            <a:ext cx="541615" cy="5416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16499" y="30907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Repair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16499" y="3576876"/>
            <a:ext cx="123555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Fix minor faults early: battery swaps, screen replacements, or software updates.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611410"/>
            <a:ext cx="541615" cy="54161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16499" y="4573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Reuse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516499" y="5059680"/>
            <a:ext cx="123555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Repurpose old tech for secondary tasks like media servers or kids’ education devices.</a:t>
            </a:r>
            <a:endParaRPr lang="en-US" sz="17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6094214"/>
            <a:ext cx="541615" cy="54161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16499" y="60563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Refurbish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516499" y="6542484"/>
            <a:ext cx="123555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Buy or donate refurbished electronics to reduce demand for new products and waste.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4458" y="789503"/>
            <a:ext cx="7827883" cy="185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Join Our Movement: Community Initiatives and How You Can Help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458" y="2927152"/>
            <a:ext cx="940118" cy="11282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66635" y="3115151"/>
            <a:ext cx="252364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Raise Awareness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366635" y="3537109"/>
            <a:ext cx="6605707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Share knowledge on e-waste hazards and solutions within your community.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58" y="4055388"/>
            <a:ext cx="940118" cy="112823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66635" y="4243388"/>
            <a:ext cx="275867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Organize Cleanups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366635" y="4665345"/>
            <a:ext cx="6605707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Participate or lead local e-waste collection drives and recycling events.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4458" y="5183624"/>
            <a:ext cx="940118" cy="11282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66635" y="5371624"/>
            <a:ext cx="24742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Advocate Policy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366635" y="5793581"/>
            <a:ext cx="6605707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Support regulations for responsible manufacturing and waste management.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4458" y="6311860"/>
            <a:ext cx="940118" cy="112823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66635" y="6499860"/>
            <a:ext cx="44552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Practice Responsible Disposal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366635" y="6921818"/>
            <a:ext cx="6605707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Commit to recycling and extending the life of your devices.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545</Words>
  <Application>Microsoft Office PowerPoint</Application>
  <PresentationFormat>Custom</PresentationFormat>
  <Paragraphs>65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DM Sans</vt:lpstr>
      <vt:lpstr>Arial</vt:lpstr>
      <vt:lpstr>Dela Gothic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Anita Gift</cp:lastModifiedBy>
  <cp:revision>3</cp:revision>
  <dcterms:created xsi:type="dcterms:W3CDTF">2025-04-23T17:28:11Z</dcterms:created>
  <dcterms:modified xsi:type="dcterms:W3CDTF">2025-04-26T14:50:30Z</dcterms:modified>
</cp:coreProperties>
</file>